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26130" y="2480221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Book Antiqua</vt:lpstr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2020-04-17T10:08:54Z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